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4" r:id="rId2"/>
    <p:sldId id="341" r:id="rId3"/>
    <p:sldId id="279" r:id="rId4"/>
    <p:sldId id="384" r:id="rId5"/>
    <p:sldId id="385" r:id="rId6"/>
    <p:sldId id="386" r:id="rId7"/>
    <p:sldId id="387" r:id="rId8"/>
    <p:sldId id="388" r:id="rId9"/>
    <p:sldId id="389" r:id="rId10"/>
    <p:sldId id="390" r:id="rId11"/>
    <p:sldId id="3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me" id="{D4E4108F-8D52-C24F-BD48-C5B3E3415B20}">
          <p14:sldIdLst/>
        </p14:section>
        <p14:section name="Presentation" id="{F50E7A29-14EC-A74C-8115-EFF96D771BD2}">
          <p14:sldIdLst>
            <p14:sldId id="274"/>
            <p14:sldId id="341"/>
            <p14:sldId id="279"/>
            <p14:sldId id="384"/>
            <p14:sldId id="385"/>
            <p14:sldId id="386"/>
            <p14:sldId id="387"/>
            <p14:sldId id="388"/>
            <p14:sldId id="389"/>
            <p14:sldId id="390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6"/>
    <p:restoredTop sz="94887"/>
  </p:normalViewPr>
  <p:slideViewPr>
    <p:cSldViewPr snapToGrid="0" snapToObjects="1" showGuides="1">
      <p:cViewPr>
        <p:scale>
          <a:sx n="73" d="100"/>
          <a:sy n="73" d="100"/>
        </p:scale>
        <p:origin x="48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15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783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65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294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9" r:id="rId3"/>
    <p:sldLayoutId id="2147483689" r:id="rId4"/>
    <p:sldLayoutId id="2147483681" r:id="rId5"/>
    <p:sldLayoutId id="2147483660" r:id="rId6"/>
    <p:sldLayoutId id="2147483655" r:id="rId7"/>
    <p:sldLayoutId id="2147483696" r:id="rId8"/>
    <p:sldLayoutId id="2147483691" r:id="rId9"/>
    <p:sldLayoutId id="2147483682" r:id="rId10"/>
    <p:sldLayoutId id="2147483668" r:id="rId11"/>
    <p:sldLayoutId id="2147483671" r:id="rId12"/>
    <p:sldLayoutId id="2147483673" r:id="rId13"/>
    <p:sldLayoutId id="2147483676" r:id="rId14"/>
    <p:sldLayoutId id="2147483675" r:id="rId15"/>
    <p:sldLayoutId id="2147483674" r:id="rId16"/>
    <p:sldLayoutId id="2147483678" r:id="rId17"/>
    <p:sldLayoutId id="2147483679" r:id="rId18"/>
    <p:sldLayoutId id="2147483680" r:id="rId19"/>
    <p:sldLayoutId id="2147483672" r:id="rId20"/>
    <p:sldLayoutId id="2147483669" r:id="rId21"/>
    <p:sldLayoutId id="2147483665" r:id="rId22"/>
    <p:sldLayoutId id="2147483670" r:id="rId23"/>
    <p:sldLayoutId id="2147483661" r:id="rId24"/>
    <p:sldLayoutId id="2147483687" r:id="rId25"/>
    <p:sldLayoutId id="2147483663" r:id="rId26"/>
    <p:sldLayoutId id="2147483667" r:id="rId27"/>
    <p:sldLayoutId id="2147483664" r:id="rId28"/>
    <p:sldLayoutId id="2147483662" r:id="rId29"/>
    <p:sldLayoutId id="2147483657" r:id="rId30"/>
    <p:sldLayoutId id="2147483697" r:id="rId31"/>
    <p:sldLayoutId id="2147483686" r:id="rId32"/>
    <p:sldLayoutId id="2147483656" r:id="rId33"/>
    <p:sldLayoutId id="2147483688" r:id="rId34"/>
    <p:sldLayoutId id="2147483654" r:id="rId35"/>
    <p:sldLayoutId id="2147483658" r:id="rId36"/>
    <p:sldLayoutId id="2147483711" r:id="rId37"/>
    <p:sldLayoutId id="2147483659" r:id="rId38"/>
    <p:sldLayoutId id="2147483677" r:id="rId39"/>
    <p:sldLayoutId id="2147483683" r:id="rId40"/>
    <p:sldLayoutId id="2147483698" r:id="rId41"/>
    <p:sldLayoutId id="2147483695" r:id="rId42"/>
    <p:sldLayoutId id="2147483693" r:id="rId43"/>
    <p:sldLayoutId id="2147483694" r:id="rId44"/>
    <p:sldLayoutId id="2147483651" r:id="rId45"/>
    <p:sldLayoutId id="2147483666" r:id="rId46"/>
    <p:sldLayoutId id="2147483704" r:id="rId47"/>
    <p:sldLayoutId id="2147483710" r:id="rId48"/>
    <p:sldLayoutId id="2147483709" r:id="rId49"/>
    <p:sldLayoutId id="2147483713" r:id="rId50"/>
    <p:sldLayoutId id="2147483717" r:id="rId5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0" b="10390"/>
          <a:stretch>
            <a:fillRect/>
          </a:stretch>
        </p:blipFill>
        <p:spPr>
          <a:xfrm>
            <a:off x="438624" y="0"/>
            <a:ext cx="11484944" cy="6066692"/>
          </a:xfrm>
        </p:spPr>
      </p:pic>
      <p:sp>
        <p:nvSpPr>
          <p:cNvPr id="4" name="TextBox 3"/>
          <p:cNvSpPr txBox="1"/>
          <p:nvPr/>
        </p:nvSpPr>
        <p:spPr>
          <a:xfrm>
            <a:off x="2833707" y="3847467"/>
            <a:ext cx="4120545" cy="1083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00" b="1" dirty="0" err="1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Boodal</a:t>
            </a:r>
            <a:r>
              <a:rPr lang="en-US" sz="8800" b="1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8800" b="1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33707" y="4930841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33707" y="5203300"/>
            <a:ext cx="2933700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200" dirty="0" err="1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Varokah_Dev</a:t>
            </a:r>
            <a:endParaRPr lang="en-US" sz="2400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8568" y="689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11468" y="1701258"/>
            <a:ext cx="4047392" cy="1654869"/>
            <a:chOff x="1790700" y="2902344"/>
            <a:chExt cx="3684814" cy="1654869"/>
          </a:xfrm>
        </p:grpSpPr>
        <p:sp>
          <p:nvSpPr>
            <p:cNvPr id="13" name="TextBox 12"/>
            <p:cNvSpPr txBox="1"/>
            <p:nvPr/>
          </p:nvSpPr>
          <p:spPr>
            <a:xfrm>
              <a:off x="1790700" y="3227618"/>
              <a:ext cx="3684814" cy="1329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Isometric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UI Design of </a:t>
              </a:r>
              <a:r>
                <a:rPr lang="en-US" sz="3600" dirty="0" err="1" smtClean="0">
                  <a:latin typeface="Titillium Light" charset="0"/>
                  <a:ea typeface="Titillium Light" charset="0"/>
                  <a:cs typeface="Titillium Light" charset="0"/>
                </a:rPr>
                <a:t>Boodal</a:t>
              </a:r>
              <a:endParaRPr lang="en-US" sz="3600" dirty="0" smtClean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01585" y="2902344"/>
              <a:ext cx="1017203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err="1" smtClean="0">
                  <a:latin typeface="Titillium" charset="0"/>
                  <a:ea typeface="Titillium" charset="0"/>
                  <a:cs typeface="Titillium" charset="0"/>
                </a:rPr>
                <a:t>Varokah_dev</a:t>
              </a:r>
              <a:endParaRPr lang="en-US" sz="10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22354" y="3058206"/>
            <a:ext cx="2759782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With beautiful interface and nice user experience making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boodal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is your vehicle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assisstant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of your trips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r="28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r="7031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03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01388" y="2904021"/>
            <a:ext cx="5589224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spc="600" dirty="0" smtClean="0">
                <a:latin typeface="Titillium" charset="0"/>
                <a:ea typeface="Titillium" charset="0"/>
                <a:cs typeface="Titillium" charset="0"/>
              </a:rPr>
              <a:t>Thank You.</a:t>
            </a:r>
            <a:endParaRPr lang="en-US" sz="4400" spc="6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" b="1253"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r="1892"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" b="125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Team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75205" y="4087389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Dicky </a:t>
            </a:r>
            <a:r>
              <a:rPr lang="en-US" sz="1600" b="1" spc="200" dirty="0" err="1" smtClean="0">
                <a:latin typeface="Titillium" charset="0"/>
                <a:ea typeface="Titillium" charset="0"/>
                <a:cs typeface="Titillium" charset="0"/>
              </a:rPr>
              <a:t>Eka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3967" y="4290264"/>
            <a:ext cx="1754372" cy="43403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BACKEND DEVELOPER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974265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61588" y="4931201"/>
            <a:ext cx="2541796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With 2 years experience in web development, Dicky plays an important role about database &amp; system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boodal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0051" y="4087389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Ariel </a:t>
            </a:r>
            <a:r>
              <a:rPr lang="en-US" sz="1600" b="1" spc="200" dirty="0" err="1" smtClean="0">
                <a:latin typeface="Titillium" charset="0"/>
                <a:ea typeface="Titillium" charset="0"/>
                <a:cs typeface="Titillium" charset="0"/>
              </a:rPr>
              <a:t>Rakadewa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8813" y="4290264"/>
            <a:ext cx="1754372" cy="43403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ANDROID DEVELOPER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729111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6434" y="4931201"/>
            <a:ext cx="2541796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With 1 years experience in Android Development,  Ariel responsible for all Android service &amp; feature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boodal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6186" y="4087389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Fahmy Habibullah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84948" y="4290264"/>
            <a:ext cx="1754372" cy="2031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UI/UX DESIGNER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495246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2569" y="4931201"/>
            <a:ext cx="2541796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With over 1 years experience in Frontend Development &amp; UI/UX Design. Fahmy makes a beautiful interface and nice UX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boodal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19096" y="3422149"/>
            <a:ext cx="401580" cy="401580"/>
            <a:chOff x="3119096" y="3343126"/>
            <a:chExt cx="401580" cy="401580"/>
          </a:xfrm>
        </p:grpSpPr>
        <p:sp>
          <p:nvSpPr>
            <p:cNvPr id="23" name="Oval 22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2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895210" y="3422149"/>
            <a:ext cx="401580" cy="401580"/>
            <a:chOff x="3119096" y="3343126"/>
            <a:chExt cx="401580" cy="401580"/>
          </a:xfrm>
        </p:grpSpPr>
        <p:sp>
          <p:nvSpPr>
            <p:cNvPr id="26" name="Oval 25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668222" y="3422149"/>
            <a:ext cx="401580" cy="401580"/>
            <a:chOff x="3119096" y="3343126"/>
            <a:chExt cx="401580" cy="401580"/>
          </a:xfrm>
        </p:grpSpPr>
        <p:sp>
          <p:nvSpPr>
            <p:cNvPr id="29" name="Oval 28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13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358234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Why we make a </a:t>
            </a: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boodal</a:t>
            </a: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?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0700" y="3717319"/>
            <a:ext cx="3684814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variations problem on the road, starting breaking down of vehicle machine, losing your key, runs out of fuel, etc. And we need a help. With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boodal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you helped with professionals mechanic and makes your trip still fun :D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8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414836" y="2694413"/>
            <a:ext cx="298646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Boodal</a:t>
            </a: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 Service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4836" y="3602250"/>
            <a:ext cx="298646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You can discover and order automotive services starting from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car automotive service, tire repairs, refuel, towing your car and loss your key of vehicle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414836" y="344022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r="20076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2" r="14612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r="17474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5" r="14575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2" r="146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09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1306" y="3035865"/>
            <a:ext cx="2722813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JOIN OUT</a:t>
            </a:r>
            <a:b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MAILING LIST</a:t>
            </a:r>
            <a:endParaRPr lang="en-US" sz="2800" spc="3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9969" y="4065558"/>
            <a:ext cx="1405486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spc="300" dirty="0" smtClean="0">
                <a:latin typeface="Titillium" charset="0"/>
                <a:ea typeface="Titillium" charset="0"/>
                <a:cs typeface="Titillium" charset="0"/>
              </a:rPr>
              <a:t>READ MORE</a:t>
            </a:r>
            <a:endParaRPr lang="en-US" sz="1000" b="1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3384" y="2164596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Car Automotive Services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83384" y="3523681"/>
            <a:ext cx="3684814" cy="60766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you are traveling a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far away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and you do not know the nearest mechanic, looking at this service</a:t>
            </a:r>
            <a:endParaRPr lang="en-US" sz="1400" dirty="0">
              <a:solidFill>
                <a:schemeClr val="tx1">
                  <a:alpha val="6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383384" y="336165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97" y="1752355"/>
            <a:ext cx="4508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1306" y="3035865"/>
            <a:ext cx="2722813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JOIN OUT</a:t>
            </a:r>
            <a:b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MAILING LIST</a:t>
            </a:r>
            <a:endParaRPr lang="en-US" sz="2800" spc="3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9969" y="4065558"/>
            <a:ext cx="1405486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spc="300" dirty="0" smtClean="0">
                <a:latin typeface="Titillium" charset="0"/>
                <a:ea typeface="Titillium" charset="0"/>
                <a:cs typeface="Titillium" charset="0"/>
              </a:rPr>
              <a:t>READ MORE</a:t>
            </a:r>
            <a:endParaRPr lang="en-US" sz="1000" b="1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3384" y="2164596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Tire</a:t>
            </a:r>
          </a:p>
          <a:p>
            <a:pPr algn="just"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Repairs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83384" y="3523681"/>
            <a:ext cx="3684814" cy="9694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you are traveling a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far away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and you do not know the nearest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tire mechanic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, looking at this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service. </a:t>
            </a:r>
            <a:endParaRPr lang="en-US" sz="1400" dirty="0">
              <a:solidFill>
                <a:schemeClr val="tx1">
                  <a:alpha val="6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383384" y="336165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52" y="1796481"/>
            <a:ext cx="4508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1306" y="3035865"/>
            <a:ext cx="2722813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JOIN OUT</a:t>
            </a:r>
            <a:b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MAILING LIST</a:t>
            </a:r>
            <a:endParaRPr lang="en-US" sz="2800" spc="3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9969" y="4065558"/>
            <a:ext cx="1405486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spc="300" dirty="0" smtClean="0">
                <a:latin typeface="Titillium" charset="0"/>
                <a:ea typeface="Titillium" charset="0"/>
                <a:cs typeface="Titillium" charset="0"/>
              </a:rPr>
              <a:t>READ MORE</a:t>
            </a:r>
            <a:endParaRPr lang="en-US" sz="1000" b="1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3384" y="2164596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Locksmith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Finder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83384" y="3523681"/>
            <a:ext cx="3684814" cy="9694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you are traveling a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far away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and you do not know the nearest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locksmith in your location,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looking at this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service. </a:t>
            </a:r>
            <a:endParaRPr lang="en-US" sz="1400" dirty="0">
              <a:solidFill>
                <a:schemeClr val="tx1">
                  <a:alpha val="6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383384" y="336165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52" y="1796481"/>
            <a:ext cx="4508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1306" y="3035865"/>
            <a:ext cx="2722813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JOIN OUT</a:t>
            </a:r>
            <a:b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MAILING LIST</a:t>
            </a:r>
            <a:endParaRPr lang="en-US" sz="2800" spc="3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9969" y="4065558"/>
            <a:ext cx="1405486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spc="300" dirty="0" smtClean="0">
                <a:latin typeface="Titillium" charset="0"/>
                <a:ea typeface="Titillium" charset="0"/>
                <a:cs typeface="Titillium" charset="0"/>
              </a:rPr>
              <a:t>READ MORE</a:t>
            </a:r>
            <a:endParaRPr lang="en-US" sz="1000" b="1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3384" y="2164596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Towing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Service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83384" y="3523681"/>
            <a:ext cx="3684814" cy="12926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you are traveling far and your vehicle breaking down and then you get confused do not know where to find a tow truck. And want to tow your car. Find in this service</a:t>
            </a:r>
            <a:endParaRPr lang="en-US" sz="1400" dirty="0">
              <a:solidFill>
                <a:schemeClr val="tx1">
                  <a:alpha val="6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383384" y="336165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137785"/>
            <a:ext cx="4508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1306" y="3035865"/>
            <a:ext cx="2722813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JOIN OUT</a:t>
            </a:r>
            <a:b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MAILING LIST</a:t>
            </a:r>
            <a:endParaRPr lang="en-US" sz="2800" spc="3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9969" y="4065558"/>
            <a:ext cx="1405486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spc="300" dirty="0" smtClean="0">
                <a:latin typeface="Titillium" charset="0"/>
                <a:ea typeface="Titillium" charset="0"/>
                <a:cs typeface="Titillium" charset="0"/>
              </a:rPr>
              <a:t>READ MORE</a:t>
            </a:r>
            <a:endParaRPr lang="en-US" sz="1000" b="1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3384" y="2164596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Towing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Service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83384" y="3523681"/>
            <a:ext cx="3684814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if you are traveling far and your vehicle runs out of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fuel. Find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in this service</a:t>
            </a:r>
            <a:endParaRPr lang="en-US" sz="1400" dirty="0">
              <a:solidFill>
                <a:schemeClr val="tx1">
                  <a:alpha val="6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383384" y="336165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52" y="1998085"/>
            <a:ext cx="4508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5369</TotalTime>
  <Words>337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Source Sans Pro</vt:lpstr>
      <vt:lpstr>Times New Roman</vt:lpstr>
      <vt:lpstr>Titillium</vt:lpstr>
      <vt:lpstr>Titillium Bd</vt:lpstr>
      <vt:lpstr>Titillium Light</vt:lpstr>
      <vt:lpstr>Arial</vt:lpstr>
      <vt:lpstr>Office Theme</vt:lpstr>
      <vt:lpstr>PowerPoint Presentation</vt:lpstr>
      <vt:lpstr>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Fahmy Habibullah</cp:lastModifiedBy>
  <cp:revision>119</cp:revision>
  <dcterms:created xsi:type="dcterms:W3CDTF">2016-09-29T04:17:56Z</dcterms:created>
  <dcterms:modified xsi:type="dcterms:W3CDTF">2017-03-26T03:42:29Z</dcterms:modified>
</cp:coreProperties>
</file>